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handoutMasterIdLst>
    <p:handoutMasterId r:id="rId24"/>
  </p:handoutMasterIdLst>
  <p:sldIdLst>
    <p:sldId id="256" r:id="rId2"/>
    <p:sldId id="257" r:id="rId3"/>
    <p:sldId id="273" r:id="rId4"/>
    <p:sldId id="276" r:id="rId5"/>
    <p:sldId id="272" r:id="rId6"/>
    <p:sldId id="274" r:id="rId7"/>
    <p:sldId id="259" r:id="rId8"/>
    <p:sldId id="260" r:id="rId9"/>
    <p:sldId id="261" r:id="rId10"/>
    <p:sldId id="263" r:id="rId11"/>
    <p:sldId id="277" r:id="rId12"/>
    <p:sldId id="264" r:id="rId13"/>
    <p:sldId id="265" r:id="rId14"/>
    <p:sldId id="266" r:id="rId15"/>
    <p:sldId id="267" r:id="rId16"/>
    <p:sldId id="268" r:id="rId17"/>
    <p:sldId id="269" r:id="rId18"/>
    <p:sldId id="278" r:id="rId19"/>
    <p:sldId id="270" r:id="rId20"/>
    <p:sldId id="271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8311-29FA-4E82-B79F-3BF59258FF2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DC8DA-7918-4D12-AE21-86C67D3A34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18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560-0110-4139-9D8A-DE3E6BF16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BB44-E14E-49D2-B930-1D639F4F4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C76-A0C8-4F01-B219-853761F83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D7FE-43E0-4E6A-A795-FA4619AD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19F6CB-648C-4194-9CD9-BA1982360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51E-B58B-4634-A937-B221C06C5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693-FDE1-4FA8-B527-DCF82010B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178-4570-41A9-8452-5AA15297D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EED5-9C4B-4EEA-8757-6F7E7381A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6B0D-5550-4855-9296-27DE75FB1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17DA-AF39-433D-A182-5F9CFA79E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B30A9F-8DCB-4813-9556-E09A28FF3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softpedia.com/images/news2/Who-Are-the-Australian-Aborigines-3.jpe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frontiersfoundation.ca/node/1871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736725"/>
          </a:xfrm>
        </p:spPr>
        <p:txBody>
          <a:bodyPr/>
          <a:lstStyle/>
          <a:p>
            <a:r>
              <a:rPr lang="en-US" sz="6000" dirty="0"/>
              <a:t>The </a:t>
            </a:r>
            <a:r>
              <a:rPr lang="en-US" sz="6000" dirty="0" smtClean="0"/>
              <a:t>Aborigines</a:t>
            </a:r>
            <a:endParaRPr lang="en-US" sz="6000" dirty="0"/>
          </a:p>
        </p:txBody>
      </p:sp>
      <p:pic>
        <p:nvPicPr>
          <p:cNvPr id="2055" name="Picture 7" descr="aborig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752600"/>
            <a:ext cx="4585345" cy="3352800"/>
          </a:xfrm>
          <a:prstGeom prst="rect">
            <a:avLst/>
          </a:prstGeom>
          <a:noFill/>
        </p:spPr>
      </p:pic>
      <p:pic>
        <p:nvPicPr>
          <p:cNvPr id="2058" name="Picture 10" descr="Maori_D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004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/>
              <a:t>The Australian Aborigine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The first people to live in Australia are called Australian Aborigines.  </a:t>
            </a:r>
          </a:p>
          <a:p>
            <a:r>
              <a:rPr lang="en-US" sz="4800" dirty="0"/>
              <a:t>The first Aborigines lived on the coast.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of men and boys from Russell 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7400" cy="3581400"/>
          </a:xfrm>
          <a:prstGeom prst="rect">
            <a:avLst/>
          </a:prstGeom>
          <a:noFill/>
        </p:spPr>
      </p:pic>
      <p:pic>
        <p:nvPicPr>
          <p:cNvPr id="1028" name="Picture 4" descr="Photo showing fish spea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81400"/>
            <a:ext cx="4495800" cy="3276600"/>
          </a:xfrm>
          <a:prstGeom prst="rect">
            <a:avLst/>
          </a:prstGeom>
          <a:noFill/>
        </p:spPr>
      </p:pic>
      <p:pic>
        <p:nvPicPr>
          <p:cNvPr id="1030" name="Picture 6" descr="Photo of grinding stones made from basa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3657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1"/>
            <a:ext cx="7497763" cy="1447800"/>
          </a:xfrm>
        </p:spPr>
        <p:txBody>
          <a:bodyPr>
            <a:normAutofit/>
          </a:bodyPr>
          <a:lstStyle/>
          <a:p>
            <a:r>
              <a:rPr lang="en-US" sz="4400" dirty="0"/>
              <a:t>Inner Australia was a huge desert</a:t>
            </a:r>
            <a:r>
              <a:rPr lang="en-US" sz="4400" dirty="0" smtClean="0"/>
              <a:t>.</a:t>
            </a:r>
            <a:endParaRPr lang="en-US" sz="3500" dirty="0"/>
          </a:p>
        </p:txBody>
      </p:sp>
      <p:pic>
        <p:nvPicPr>
          <p:cNvPr id="23554" name="Picture 2" descr="http://cache.eb.com/eb/image?id=91776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0"/>
            <a:ext cx="5238750" cy="359092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62600" y="2362200"/>
            <a:ext cx="33528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3200" dirty="0" smtClean="0">
                <a:latin typeface="Tw Cen MT" pitchFamily="34" charset="0"/>
              </a:rPr>
              <a:t>On the coast, there were more plants growing. 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3200" dirty="0" smtClean="0">
                <a:latin typeface="Tw Cen MT" pitchFamily="34" charset="0"/>
              </a:rPr>
              <a:t>There were also more animals to hunt &amp; fresh water.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Aborigines lived in </a:t>
            </a:r>
            <a:r>
              <a:rPr lang="en-US" sz="4800" dirty="0" smtClean="0"/>
              <a:t>small groups</a:t>
            </a:r>
            <a:r>
              <a:rPr lang="en-US" sz="4800" dirty="0"/>
              <a:t>.  </a:t>
            </a:r>
          </a:p>
          <a:p>
            <a:r>
              <a:rPr lang="en-US" sz="4800" dirty="0"/>
              <a:t>They were larger in the coastal areas and smaller in the interior.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650163" cy="4497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/>
              <a:t>There were strict rules on how groups interacted.  </a:t>
            </a:r>
          </a:p>
          <a:p>
            <a:pPr>
              <a:lnSpc>
                <a:spcPct val="90000"/>
              </a:lnSpc>
            </a:pPr>
            <a:r>
              <a:rPr lang="en-US" sz="4800" dirty="0"/>
              <a:t>However, there was no specific leader in the group.  </a:t>
            </a:r>
            <a:endParaRPr lang="en-US" sz="4800" dirty="0" smtClean="0"/>
          </a:p>
          <a:p>
            <a:pPr>
              <a:lnSpc>
                <a:spcPct val="90000"/>
              </a:lnSpc>
            </a:pPr>
            <a:r>
              <a:rPr lang="en-US" sz="4800" dirty="0" smtClean="0"/>
              <a:t>All </a:t>
            </a:r>
            <a:r>
              <a:rPr lang="en-US" sz="4800" dirty="0"/>
              <a:t>members were equal.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/>
              <a:t>There may have been </a:t>
            </a:r>
            <a:r>
              <a:rPr lang="en-US" sz="4000" dirty="0" smtClean="0"/>
              <a:t>about 500 </a:t>
            </a:r>
            <a:r>
              <a:rPr lang="en-US" sz="4000" dirty="0"/>
              <a:t>groups of Aborigines </a:t>
            </a:r>
            <a:endParaRPr lang="en-US" sz="4000" dirty="0" smtClean="0"/>
          </a:p>
          <a:p>
            <a:pPr>
              <a:lnSpc>
                <a:spcPct val="90000"/>
              </a:lnSpc>
              <a:buNone/>
            </a:pPr>
            <a:r>
              <a:rPr lang="en-US" sz="4000" dirty="0" smtClean="0"/>
              <a:t>	and </a:t>
            </a:r>
            <a:r>
              <a:rPr lang="en-US" sz="4000" dirty="0"/>
              <a:t>more than </a:t>
            </a:r>
            <a:endParaRPr lang="en-US" sz="4000" dirty="0" smtClean="0"/>
          </a:p>
          <a:p>
            <a:pPr>
              <a:lnSpc>
                <a:spcPct val="90000"/>
              </a:lnSpc>
              <a:buNone/>
            </a:pPr>
            <a:r>
              <a:rPr lang="en-US" sz="4000" dirty="0" smtClean="0"/>
              <a:t>	200 </a:t>
            </a:r>
            <a:r>
              <a:rPr lang="en-US" sz="4000" dirty="0"/>
              <a:t>languages. 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Aborigines were </a:t>
            </a:r>
            <a:endParaRPr lang="en-US" sz="4000" dirty="0" smtClean="0"/>
          </a:p>
          <a:p>
            <a:pPr>
              <a:lnSpc>
                <a:spcPct val="90000"/>
              </a:lnSpc>
              <a:buNone/>
            </a:pPr>
            <a:r>
              <a:rPr lang="en-US" sz="4000" dirty="0" smtClean="0"/>
              <a:t>	hunter-gathers</a:t>
            </a:r>
            <a:r>
              <a:rPr lang="en-US" sz="4000" dirty="0"/>
              <a:t>. </a:t>
            </a:r>
          </a:p>
        </p:txBody>
      </p:sp>
      <p:pic>
        <p:nvPicPr>
          <p:cNvPr id="4" name="Picture 1028" descr="MPj040319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31242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386638" cy="4497388"/>
          </a:xfrm>
        </p:spPr>
        <p:txBody>
          <a:bodyPr/>
          <a:lstStyle/>
          <a:p>
            <a:r>
              <a:rPr lang="en-US" sz="4800" dirty="0"/>
              <a:t>What they ate depended on where they lived. </a:t>
            </a:r>
          </a:p>
          <a:p>
            <a:r>
              <a:rPr lang="en-US" sz="4800" dirty="0"/>
              <a:t>Different food was available on different parts of the island. </a:t>
            </a:r>
          </a:p>
          <a:p>
            <a:pPr>
              <a:buFontTx/>
              <a:buNone/>
            </a:pPr>
            <a:endParaRPr lang="en-US" sz="4800" dirty="0"/>
          </a:p>
        </p:txBody>
      </p:sp>
      <p:pic>
        <p:nvPicPr>
          <p:cNvPr id="24581" name="Picture 5" descr="aborigine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006975"/>
            <a:ext cx="2514600" cy="160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/>
              <a:t>Aborigines never grew their own food.  </a:t>
            </a:r>
          </a:p>
          <a:p>
            <a:pPr>
              <a:lnSpc>
                <a:spcPct val="90000"/>
              </a:lnSpc>
            </a:pPr>
            <a:r>
              <a:rPr lang="en-US" sz="4400" dirty="0"/>
              <a:t>Instead, they survived on whatever grew naturally by understanding how to live in different natural environments.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hoto of a man about to walk up a Eucalyptus tree. Cedar Cre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3429000" cy="4343400"/>
          </a:xfrm>
          <a:prstGeom prst="rect">
            <a:avLst/>
          </a:prstGeom>
          <a:noFill/>
        </p:spPr>
      </p:pic>
      <p:pic>
        <p:nvPicPr>
          <p:cNvPr id="33798" name="Picture 6" descr="Aborigine launching a decorated boomera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105150"/>
            <a:ext cx="3048000" cy="3752850"/>
          </a:xfrm>
          <a:prstGeom prst="rect">
            <a:avLst/>
          </a:prstGeom>
          <a:noFill/>
        </p:spPr>
      </p:pic>
      <p:pic>
        <p:nvPicPr>
          <p:cNvPr id="33800" name="Picture 8" descr="God's Lake Narrows 195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14400"/>
            <a:ext cx="4038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477125" cy="1143000"/>
          </a:xfrm>
        </p:spPr>
        <p:txBody>
          <a:bodyPr/>
          <a:lstStyle/>
          <a:p>
            <a:r>
              <a:rPr lang="en-US" sz="5400" u="sng" dirty="0" smtClean="0"/>
              <a:t>Barter</a:t>
            </a:r>
            <a:endParaRPr lang="en-US" sz="5400" u="sng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Australian Aborigines also </a:t>
            </a:r>
            <a:r>
              <a:rPr lang="en-US" sz="4800" dirty="0" smtClean="0"/>
              <a:t>bartered </a:t>
            </a:r>
            <a:r>
              <a:rPr lang="en-US" sz="4800" dirty="0"/>
              <a:t>with one another. </a:t>
            </a:r>
          </a:p>
          <a:p>
            <a:r>
              <a:rPr lang="en-US" sz="4800" dirty="0" smtClean="0"/>
              <a:t>Bartering diversified </a:t>
            </a:r>
            <a:r>
              <a:rPr lang="en-US" sz="4800" dirty="0"/>
              <a:t>the type of goods available.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/>
              <a:t>Formation of Australia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98613"/>
            <a:ext cx="8077200" cy="4497387"/>
          </a:xfrm>
        </p:spPr>
        <p:txBody>
          <a:bodyPr>
            <a:normAutofit fontScale="77500" lnSpcReduction="20000"/>
          </a:bodyPr>
          <a:lstStyle/>
          <a:p>
            <a:r>
              <a:rPr lang="en-US" sz="4300" dirty="0"/>
              <a:t>Sixty thousand years ago, there was an </a:t>
            </a:r>
            <a:r>
              <a:rPr lang="en-US" sz="4300" dirty="0" smtClean="0"/>
              <a:t>Ice </a:t>
            </a:r>
            <a:r>
              <a:rPr lang="en-US" sz="4300" dirty="0"/>
              <a:t>A</a:t>
            </a:r>
            <a:r>
              <a:rPr lang="en-US" sz="4300" dirty="0" smtClean="0"/>
              <a:t>ge </a:t>
            </a:r>
            <a:r>
              <a:rPr lang="en-US" sz="4300" dirty="0"/>
              <a:t>on Earth.</a:t>
            </a:r>
          </a:p>
          <a:p>
            <a:r>
              <a:rPr lang="en-US" sz="4300" dirty="0"/>
              <a:t>Much of the world’s water was frozen in glaciers.  This made the sea level drop</a:t>
            </a:r>
            <a:r>
              <a:rPr lang="en-US" sz="43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300" dirty="0" smtClean="0"/>
              <a:t>The land that was under water eventually became exposed. </a:t>
            </a:r>
          </a:p>
          <a:p>
            <a:pPr>
              <a:lnSpc>
                <a:spcPct val="90000"/>
              </a:lnSpc>
            </a:pPr>
            <a:r>
              <a:rPr lang="en-US" sz="4300" dirty="0" smtClean="0"/>
              <a:t>Australia, New Guinea, and Tasmania all formed one huge land mass called </a:t>
            </a:r>
            <a:r>
              <a:rPr lang="en-US" sz="4300" b="1" dirty="0" err="1" smtClean="0"/>
              <a:t>Sahul</a:t>
            </a:r>
            <a:r>
              <a:rPr lang="en-US" sz="4300" dirty="0" smtClean="0"/>
              <a:t>.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650163" cy="44973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Trade also kept different groups of Aborigines connected to one another.</a:t>
            </a:r>
          </a:p>
          <a:p>
            <a:pPr>
              <a:lnSpc>
                <a:spcPct val="90000"/>
              </a:lnSpc>
            </a:pPr>
            <a:r>
              <a:rPr lang="en-US" sz="4800" dirty="0"/>
              <a:t>This contact helped keep the culture of different groups similar.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Dreamtime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38600"/>
          </a:xfrm>
        </p:spPr>
        <p:txBody>
          <a:bodyPr>
            <a:normAutofit fontScale="40000" lnSpcReduction="20000"/>
          </a:bodyPr>
          <a:lstStyle/>
          <a:p>
            <a:r>
              <a:rPr lang="en-US" sz="7600" dirty="0" smtClean="0"/>
              <a:t>Living things were created by ancient spirit ancestors.</a:t>
            </a:r>
          </a:p>
          <a:p>
            <a:r>
              <a:rPr lang="en-US" sz="7600" dirty="0" smtClean="0"/>
              <a:t>These stories of creation are known as the Dreamtime, or Dreaming.</a:t>
            </a:r>
          </a:p>
          <a:p>
            <a:r>
              <a:rPr lang="en-US" sz="7600" dirty="0" smtClean="0"/>
              <a:t>Explains the creation of the earth and how all living things were created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7890" name="Picture 2" descr="Journeys of the Dreamtime: An Exhibition of Australian Aboriginal Art from the Central and Western Deserts and Cape York Penins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0"/>
            <a:ext cx="3619500" cy="2714626"/>
          </a:xfrm>
          <a:prstGeom prst="rect">
            <a:avLst/>
          </a:prstGeom>
          <a:noFill/>
        </p:spPr>
      </p:pic>
      <p:pic>
        <p:nvPicPr>
          <p:cNvPr id="37894" name="Picture 6" descr="http://www.bibliotecapleyades.net/imagenes_mitoscreacion/mitocrea_dreamti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33800"/>
            <a:ext cx="33337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1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Aboriginal paintings dating back more than 6000 years depict numerous Dreamtime stories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One of the most well known is the story of the Rainbow Serpent.</a:t>
            </a:r>
            <a:endParaRPr lang="en-US" sz="3200" dirty="0"/>
          </a:p>
        </p:txBody>
      </p:sp>
      <p:pic>
        <p:nvPicPr>
          <p:cNvPr id="36866" name="Picture 2" descr="Rainbow Serp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19400"/>
            <a:ext cx="4876800" cy="3726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utasur.com/en/images/stories/Picture%20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topnews.in/files/Antarctic-ice-she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3/33/Neanderthals_-_Artist%27s_rendition_of_Earth_approximately_60,000_years_a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7134225" cy="5353050"/>
          </a:xfrm>
          <a:prstGeom prst="rect">
            <a:avLst/>
          </a:prstGeom>
          <a:noFill/>
        </p:spPr>
      </p:pic>
      <p:pic>
        <p:nvPicPr>
          <p:cNvPr id="1028" name="Picture 4" descr="http://www.theresilientearth.com/files/images/ice_pina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3333750" cy="4448175"/>
          </a:xfrm>
          <a:prstGeom prst="rect">
            <a:avLst/>
          </a:prstGeom>
          <a:noFill/>
        </p:spPr>
      </p:pic>
      <p:pic>
        <p:nvPicPr>
          <p:cNvPr id="1030" name="Picture 6" descr="http://theresilientearth.com/files/images/iceage_village_painting-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276600"/>
            <a:ext cx="47625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derm.qld.gov.au/museum/articles_complete/images/sahu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563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The first people came to Australia at this time.  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They came from </a:t>
            </a:r>
            <a:r>
              <a:rPr lang="en-US" sz="4000" dirty="0" smtClean="0"/>
              <a:t>Southeast </a:t>
            </a:r>
            <a:r>
              <a:rPr lang="en-US" sz="4000" dirty="0"/>
              <a:t>Asia.  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They traveled in boats </a:t>
            </a:r>
            <a:r>
              <a:rPr lang="en-US" sz="4000" dirty="0" smtClean="0"/>
              <a:t>from </a:t>
            </a:r>
            <a:r>
              <a:rPr lang="en-US" sz="4000" dirty="0"/>
              <a:t>island to island.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/>
              <a:t>The most recent </a:t>
            </a:r>
            <a:r>
              <a:rPr lang="en-US" sz="4800" dirty="0" smtClean="0"/>
              <a:t>Ice </a:t>
            </a:r>
            <a:r>
              <a:rPr lang="en-US" sz="4800" dirty="0"/>
              <a:t>A</a:t>
            </a:r>
            <a:r>
              <a:rPr lang="en-US" sz="4800" dirty="0" smtClean="0"/>
              <a:t>ge </a:t>
            </a:r>
            <a:r>
              <a:rPr lang="en-US" sz="4800" dirty="0"/>
              <a:t>ended 10,000 years ago.</a:t>
            </a:r>
          </a:p>
          <a:p>
            <a:pPr>
              <a:lnSpc>
                <a:spcPct val="90000"/>
              </a:lnSpc>
            </a:pPr>
            <a:r>
              <a:rPr lang="en-US" sz="4800" dirty="0"/>
              <a:t>People had spread all over </a:t>
            </a:r>
            <a:r>
              <a:rPr lang="en-US" sz="4800" dirty="0" err="1"/>
              <a:t>Sahul</a:t>
            </a:r>
            <a:r>
              <a:rPr lang="en-US" sz="4800" dirty="0"/>
              <a:t>.  </a:t>
            </a:r>
            <a:endParaRPr lang="en-US" sz="4800" dirty="0" smtClean="0"/>
          </a:p>
          <a:p>
            <a:pPr>
              <a:lnSpc>
                <a:spcPct val="90000"/>
              </a:lnSpc>
            </a:pPr>
            <a:r>
              <a:rPr lang="en-US" sz="4800" dirty="0" smtClean="0"/>
              <a:t>Glaciers </a:t>
            </a:r>
            <a:r>
              <a:rPr lang="en-US" sz="4800" dirty="0"/>
              <a:t>melted and sea levels rose.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cache2.allposters.com/images/pic/PTGPOD/549091~Aborigine-Darwin-Australia-Pos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438400"/>
            <a:ext cx="3219450" cy="428625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650163" cy="44973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Higher water cut off Australia from New Guinea and Tasmania. </a:t>
            </a:r>
          </a:p>
          <a:p>
            <a:pPr>
              <a:lnSpc>
                <a:spcPct val="90000"/>
              </a:lnSpc>
            </a:pPr>
            <a:r>
              <a:rPr lang="en-US" sz="4800" dirty="0"/>
              <a:t>They became three </a:t>
            </a:r>
            <a:endParaRPr lang="en-US" sz="4800" dirty="0" smtClean="0"/>
          </a:p>
          <a:p>
            <a:pPr>
              <a:lnSpc>
                <a:spcPct val="90000"/>
              </a:lnSpc>
              <a:buNone/>
            </a:pPr>
            <a:r>
              <a:rPr lang="en-US" sz="4800" dirty="0" smtClean="0"/>
              <a:t>	different </a:t>
            </a:r>
            <a:r>
              <a:rPr lang="en-US" sz="4800" dirty="0"/>
              <a:t>islands.  Miles of </a:t>
            </a:r>
            <a:endParaRPr lang="en-US" sz="4800" dirty="0" smtClean="0"/>
          </a:p>
          <a:p>
            <a:pPr>
              <a:lnSpc>
                <a:spcPct val="90000"/>
              </a:lnSpc>
              <a:buNone/>
            </a:pPr>
            <a:r>
              <a:rPr lang="en-US" sz="4800" dirty="0" smtClean="0"/>
              <a:t>	ocean </a:t>
            </a:r>
            <a:r>
              <a:rPr lang="en-US" sz="4800" dirty="0"/>
              <a:t>separated them</a:t>
            </a:r>
            <a:r>
              <a:rPr lang="en-US" sz="4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800" dirty="0" smtClean="0"/>
              <a:t>The residents had no </a:t>
            </a:r>
          </a:p>
          <a:p>
            <a:pPr>
              <a:lnSpc>
                <a:spcPct val="90000"/>
              </a:lnSpc>
              <a:buNone/>
            </a:pPr>
            <a:r>
              <a:rPr lang="en-US" sz="4800" dirty="0" smtClean="0"/>
              <a:t>	contact with the rest of </a:t>
            </a:r>
          </a:p>
          <a:p>
            <a:pPr>
              <a:lnSpc>
                <a:spcPct val="90000"/>
              </a:lnSpc>
              <a:buNone/>
            </a:pPr>
            <a:r>
              <a:rPr lang="en-US" sz="4800" dirty="0" smtClean="0"/>
              <a:t>	the world for thousands </a:t>
            </a:r>
          </a:p>
          <a:p>
            <a:pPr>
              <a:lnSpc>
                <a:spcPct val="90000"/>
              </a:lnSpc>
              <a:buNone/>
            </a:pPr>
            <a:r>
              <a:rPr lang="en-US" sz="4800" dirty="0" smtClean="0"/>
              <a:t>	of years. </a:t>
            </a:r>
          </a:p>
          <a:p>
            <a:pPr>
              <a:lnSpc>
                <a:spcPct val="90000"/>
              </a:lnSpc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375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The Aborigines</vt:lpstr>
      <vt:lpstr>Formation of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Australian Aborigine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Barter</vt:lpstr>
      <vt:lpstr>PowerPoint Presentation</vt:lpstr>
      <vt:lpstr>Dreamtime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Aborigines and Maori</dc:title>
  <dc:creator>Cobb County School District</dc:creator>
  <cp:lastModifiedBy>Howard, Renee</cp:lastModifiedBy>
  <cp:revision>34</cp:revision>
  <dcterms:created xsi:type="dcterms:W3CDTF">2008-03-09T23:38:45Z</dcterms:created>
  <dcterms:modified xsi:type="dcterms:W3CDTF">2015-04-15T20:13:35Z</dcterms:modified>
</cp:coreProperties>
</file>