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4" r:id="rId6"/>
    <p:sldId id="265" r:id="rId7"/>
    <p:sldId id="266" r:id="rId8"/>
    <p:sldId id="262" r:id="rId9"/>
    <p:sldId id="261" r:id="rId10"/>
    <p:sldId id="267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794" y="-7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27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1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2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4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31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7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125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76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06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9118F-D4D3-4DB3-BFF0-533C1E5636AC}" type="datetimeFigureOut">
              <a:rPr lang="en-US" smtClean="0"/>
              <a:t>9/7/2014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B8F3A-6E47-48F8-8DE1-1BBCCB66C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17146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900" cap="none" spc="0" dirty="0" smtClean="0">
                <a:ln w="31550" cmpd="sng">
                  <a:gradFill>
                    <a:gsLst>
                      <a:gs pos="99000">
                        <a:schemeClr val="tx1"/>
                      </a:gs>
                      <a:gs pos="10000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+mj-lt"/>
              </a:rPr>
              <a:t>On the </a:t>
            </a:r>
            <a:r>
              <a:rPr lang="en-US" sz="4900" b="1" i="1" cap="none" spc="0" dirty="0" smtClean="0">
                <a:ln w="31550" cmpd="sng">
                  <a:gradFill>
                    <a:gsLst>
                      <a:gs pos="99000">
                        <a:schemeClr val="tx1"/>
                      </a:gs>
                      <a:gs pos="10000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+mj-lt"/>
              </a:rPr>
              <a:t>BACK</a:t>
            </a:r>
            <a:r>
              <a:rPr lang="en-US" sz="4900" cap="none" spc="0" dirty="0" smtClean="0">
                <a:ln w="31550" cmpd="sng">
                  <a:gradFill>
                    <a:gsLst>
                      <a:gs pos="99000">
                        <a:schemeClr val="tx1"/>
                      </a:gs>
                      <a:gs pos="10000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+mj-lt"/>
              </a:rPr>
              <a:t> of your handout,</a:t>
            </a:r>
          </a:p>
          <a:p>
            <a:pPr algn="ctr"/>
            <a:r>
              <a:rPr lang="en-US" sz="4900" dirty="0" smtClean="0">
                <a:ln w="31550" cmpd="sng">
                  <a:gradFill>
                    <a:gsLst>
                      <a:gs pos="99000">
                        <a:schemeClr val="tx1"/>
                      </a:gs>
                      <a:gs pos="10000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latin typeface="+mj-lt"/>
              </a:rPr>
              <a:t>write down all of the Continents and Oceans.</a:t>
            </a:r>
          </a:p>
          <a:p>
            <a:pPr algn="ctr"/>
            <a:endParaRPr lang="en-US" sz="4900" b="1" dirty="0">
              <a:ln w="31550" cmpd="sng">
                <a:gradFill>
                  <a:gsLst>
                    <a:gs pos="99000">
                      <a:schemeClr val="tx1"/>
                    </a:gs>
                    <a:gs pos="10000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latin typeface="+mj-lt"/>
            </a:endParaRPr>
          </a:p>
          <a:p>
            <a:pPr algn="ctr"/>
            <a:endParaRPr lang="en-US" sz="4900" b="1" dirty="0" smtClean="0">
              <a:ln w="31550" cmpd="sng">
                <a:gradFill>
                  <a:gsLst>
                    <a:gs pos="99000">
                      <a:schemeClr val="tx1"/>
                    </a:gs>
                    <a:gs pos="10000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latin typeface="+mj-lt"/>
            </a:endParaRPr>
          </a:p>
          <a:p>
            <a:pPr algn="ctr"/>
            <a:endParaRPr lang="en-US" sz="4900" b="1" dirty="0" smtClean="0">
              <a:ln w="31550" cmpd="sng">
                <a:gradFill>
                  <a:gsLst>
                    <a:gs pos="99000">
                      <a:schemeClr val="tx1"/>
                    </a:gs>
                    <a:gs pos="10000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latin typeface="+mj-lt"/>
            </a:endParaRPr>
          </a:p>
          <a:p>
            <a:pPr algn="ctr"/>
            <a:endParaRPr lang="en-US" sz="7700" b="1" cap="none" spc="0" dirty="0" smtClean="0">
              <a:ln w="31550" cmpd="sng">
                <a:gradFill>
                  <a:gsLst>
                    <a:gs pos="70000">
                      <a:schemeClr val="tx1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latin typeface="+mj-lt"/>
            </a:endParaRPr>
          </a:p>
          <a:p>
            <a:pPr algn="ctr"/>
            <a:endParaRPr lang="en-US" sz="7700" b="1" dirty="0">
              <a:ln w="31550" cmpd="sng">
                <a:gradFill>
                  <a:gsLst>
                    <a:gs pos="70000">
                      <a:schemeClr val="tx1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latin typeface="+mj-lt"/>
            </a:endParaRPr>
          </a:p>
          <a:p>
            <a:pPr algn="ctr"/>
            <a:endParaRPr lang="en-US" sz="7700" b="1" cap="none" spc="0" dirty="0">
              <a:ln w="31550" cmpd="sng">
                <a:gradFill>
                  <a:gsLst>
                    <a:gs pos="70000">
                      <a:schemeClr val="tx1"/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8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562600" cy="68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62191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6248400" cy="6874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214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q.poquoson.org/3socst/continents_oceans/continentmap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292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education-portal.com/cimages/multimages/16/World_Ocean_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52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867400" cy="686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818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5867400" cy="6811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67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"/>
            <a:ext cx="5715000" cy="680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624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49"/>
            <a:ext cx="5638800" cy="684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0111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5410200" cy="684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010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6845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78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</Words>
  <Application>Microsoft Office PowerPoint</Application>
  <PresentationFormat>On-screen Show (4:3)</PresentationFormat>
  <Paragraphs>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Lininger, Kyle</dc:creator>
  <cp:lastModifiedBy>Howard, Renee</cp:lastModifiedBy>
  <cp:revision>19</cp:revision>
  <dcterms:created xsi:type="dcterms:W3CDTF">2014-08-12T13:51:43Z</dcterms:created>
  <dcterms:modified xsi:type="dcterms:W3CDTF">2014-09-08T01:18:12Z</dcterms:modified>
</cp:coreProperties>
</file>